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73" r:id="rId2"/>
    <p:sldId id="274" r:id="rId3"/>
    <p:sldId id="275" r:id="rId4"/>
    <p:sldId id="276" r:id="rId5"/>
    <p:sldId id="260" r:id="rId6"/>
    <p:sldId id="261" r:id="rId7"/>
    <p:sldId id="262" r:id="rId8"/>
    <p:sldId id="277" r:id="rId9"/>
    <p:sldId id="278" r:id="rId10"/>
    <p:sldId id="279" r:id="rId11"/>
    <p:sldId id="280" r:id="rId12"/>
    <p:sldId id="272" r:id="rId13"/>
  </p:sldIdLst>
  <p:sldSz cx="12192000" cy="6858000"/>
  <p:notesSz cx="6858000" cy="9144000"/>
  <p:embeddedFontLst>
    <p:embeddedFont>
      <p:font typeface="Corben" panose="020F0505020000020004" pitchFamily="34" charset="0"/>
      <p:bold r:id="rId15"/>
    </p:embeddedFont>
    <p:embeddedFont>
      <p:font typeface="Courgette" panose="02000603070400060004" pitchFamily="2" charset="0"/>
      <p:regular r:id="rId16"/>
    </p:embeddedFont>
    <p:embeddedFont>
      <p:font typeface="Lily Script One" panose="02000500000000000000" pitchFamily="2" charset="0"/>
      <p:regular r:id="rId17"/>
    </p:embeddedFont>
    <p:embeddedFont>
      <p:font typeface="Overlock" panose="02000506030000020004" pitchFamily="2" charset="0"/>
      <p:regular r:id="rId18"/>
      <p:bold r:id="rId19"/>
      <p:italic r:id="rId20"/>
      <p:boldItalic r:id="rId21"/>
    </p:embeddedFont>
    <p:embeddedFont>
      <p:font typeface="Quattrocento Sans" panose="020B0502050000020003" pitchFamily="34" charset="0"/>
      <p:regular r:id="rId22"/>
      <p:bold r:id="rId23"/>
      <p:italic r:id="rId24"/>
      <p:boldItalic r:id="rId25"/>
    </p:embeddedFont>
    <p:embeddedFont>
      <p:font typeface="Stardos Stencil" panose="02000506070000020003" pitchFamily="2"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WtFYmhaXzQmAou8POJW0cD12r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26" Type="http://schemas.openxmlformats.org/officeDocument/2006/relationships/font" Target="fonts/font12.fntdata"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font" Target="fonts/font7.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font" Target="fonts/font11.fntdata"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0.fntdata"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font" Target="fonts/font9.fntdata" /><Relationship Id="rId36" Type="http://customschemas.google.com/relationships/presentationmetadata" Target="metadata" /><Relationship Id="rId10" Type="http://schemas.openxmlformats.org/officeDocument/2006/relationships/slide" Target="slides/slide9.xml" /><Relationship Id="rId19"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font" Target="fonts/font8.fntdata" /><Relationship Id="rId27" Type="http://schemas.openxmlformats.org/officeDocument/2006/relationships/font" Target="fonts/font13.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1"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2"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1"/>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1"/>
              <a:buNone/>
              <a:defRPr sz="1801"/>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0"/>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838201"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1"/>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831850"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body" idx="1"/>
          </p:nvPr>
        </p:nvSpPr>
        <p:spPr>
          <a:xfrm>
            <a:off x="831850"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1"/>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1"/>
              <a:buNone/>
              <a:defRPr sz="1801">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2"/>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8201"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3"/>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4"/>
          <p:cNvSpPr txBox="1">
            <a:spLocks noGrp="1"/>
          </p:cNvSpPr>
          <p:nvPr>
            <p:ph type="title"/>
          </p:nvPr>
        </p:nvSpPr>
        <p:spPr>
          <a:xfrm>
            <a:off x="839789"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1"/>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1"/>
              <a:buNone/>
              <a:defRPr sz="1801"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1"/>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1"/>
              <a:buNone/>
              <a:defRPr sz="1801"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1"/>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4"/>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838201"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9"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7"/>
            <a:ext cx="6172201"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1"/>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9"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1"/>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1"/>
              <a:buNone/>
              <a:defRPr sz="1401"/>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1"/>
              <a:buNone/>
              <a:defRPr sz="1001"/>
            </a:lvl4pPr>
            <a:lvl5pPr marL="2286000" lvl="4" indent="-228600" algn="l">
              <a:lnSpc>
                <a:spcPct val="90000"/>
              </a:lnSpc>
              <a:spcBef>
                <a:spcPts val="500"/>
              </a:spcBef>
              <a:spcAft>
                <a:spcPts val="0"/>
              </a:spcAft>
              <a:buClr>
                <a:schemeClr val="dk1"/>
              </a:buClr>
              <a:buSzPts val="1001"/>
              <a:buNone/>
              <a:defRPr sz="1001"/>
            </a:lvl5pPr>
            <a:lvl6pPr marL="2743200" lvl="5" indent="-228600" algn="l">
              <a:lnSpc>
                <a:spcPct val="90000"/>
              </a:lnSpc>
              <a:spcBef>
                <a:spcPts val="500"/>
              </a:spcBef>
              <a:spcAft>
                <a:spcPts val="0"/>
              </a:spcAft>
              <a:buClr>
                <a:schemeClr val="dk1"/>
              </a:buClr>
              <a:buSzPts val="1001"/>
              <a:buNone/>
              <a:defRPr sz="1001"/>
            </a:lvl6pPr>
            <a:lvl7pPr marL="3200400" lvl="6" indent="-228600" algn="l">
              <a:lnSpc>
                <a:spcPct val="90000"/>
              </a:lnSpc>
              <a:spcBef>
                <a:spcPts val="500"/>
              </a:spcBef>
              <a:spcAft>
                <a:spcPts val="0"/>
              </a:spcAft>
              <a:buClr>
                <a:schemeClr val="dk1"/>
              </a:buClr>
              <a:buSzPts val="1001"/>
              <a:buNone/>
              <a:defRPr sz="1001"/>
            </a:lvl7pPr>
            <a:lvl8pPr marL="3657600" lvl="7" indent="-228600" algn="l">
              <a:lnSpc>
                <a:spcPct val="90000"/>
              </a:lnSpc>
              <a:spcBef>
                <a:spcPts val="500"/>
              </a:spcBef>
              <a:spcAft>
                <a:spcPts val="0"/>
              </a:spcAft>
              <a:buClr>
                <a:schemeClr val="dk1"/>
              </a:buClr>
              <a:buSzPts val="1001"/>
              <a:buNone/>
              <a:defRPr sz="1001"/>
            </a:lvl8pPr>
            <a:lvl9pPr marL="4114800" lvl="8" indent="-228600" algn="l">
              <a:lnSpc>
                <a:spcPct val="90000"/>
              </a:lnSpc>
              <a:spcBef>
                <a:spcPts val="500"/>
              </a:spcBef>
              <a:spcAft>
                <a:spcPts val="0"/>
              </a:spcAft>
              <a:buClr>
                <a:schemeClr val="dk1"/>
              </a:buClr>
              <a:buSzPts val="1001"/>
              <a:buNone/>
              <a:defRPr sz="1001"/>
            </a:lvl9pPr>
          </a:lstStyle>
          <a:p>
            <a:endParaRPr/>
          </a:p>
        </p:txBody>
      </p:sp>
      <p:sp>
        <p:nvSpPr>
          <p:cNvPr id="62" name="Google Shape;62;p26"/>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9"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7"/>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1"/>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7"/>
          <p:cNvSpPr txBox="1">
            <a:spLocks noGrp="1"/>
          </p:cNvSpPr>
          <p:nvPr>
            <p:ph type="body" idx="1"/>
          </p:nvPr>
        </p:nvSpPr>
        <p:spPr>
          <a:xfrm>
            <a:off x="839789"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1"/>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1"/>
              <a:buNone/>
              <a:defRPr sz="1401"/>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1"/>
              <a:buNone/>
              <a:defRPr sz="1001"/>
            </a:lvl4pPr>
            <a:lvl5pPr marL="2286000" lvl="4" indent="-228600" algn="l">
              <a:lnSpc>
                <a:spcPct val="90000"/>
              </a:lnSpc>
              <a:spcBef>
                <a:spcPts val="500"/>
              </a:spcBef>
              <a:spcAft>
                <a:spcPts val="0"/>
              </a:spcAft>
              <a:buClr>
                <a:schemeClr val="dk1"/>
              </a:buClr>
              <a:buSzPts val="1001"/>
              <a:buNone/>
              <a:defRPr sz="1001"/>
            </a:lvl5pPr>
            <a:lvl6pPr marL="2743200" lvl="5" indent="-228600" algn="l">
              <a:lnSpc>
                <a:spcPct val="90000"/>
              </a:lnSpc>
              <a:spcBef>
                <a:spcPts val="500"/>
              </a:spcBef>
              <a:spcAft>
                <a:spcPts val="0"/>
              </a:spcAft>
              <a:buClr>
                <a:schemeClr val="dk1"/>
              </a:buClr>
              <a:buSzPts val="1001"/>
              <a:buNone/>
              <a:defRPr sz="1001"/>
            </a:lvl6pPr>
            <a:lvl7pPr marL="3200400" lvl="6" indent="-228600" algn="l">
              <a:lnSpc>
                <a:spcPct val="90000"/>
              </a:lnSpc>
              <a:spcBef>
                <a:spcPts val="500"/>
              </a:spcBef>
              <a:spcAft>
                <a:spcPts val="0"/>
              </a:spcAft>
              <a:buClr>
                <a:schemeClr val="dk1"/>
              </a:buClr>
              <a:buSzPts val="1001"/>
              <a:buNone/>
              <a:defRPr sz="1001"/>
            </a:lvl7pPr>
            <a:lvl8pPr marL="3657600" lvl="7" indent="-228600" algn="l">
              <a:lnSpc>
                <a:spcPct val="90000"/>
              </a:lnSpc>
              <a:spcBef>
                <a:spcPts val="500"/>
              </a:spcBef>
              <a:spcAft>
                <a:spcPts val="0"/>
              </a:spcAft>
              <a:buClr>
                <a:schemeClr val="dk1"/>
              </a:buClr>
              <a:buSzPts val="1001"/>
              <a:buNone/>
              <a:defRPr sz="1001"/>
            </a:lvl8pPr>
            <a:lvl9pPr marL="4114800" lvl="8" indent="-228600" algn="l">
              <a:lnSpc>
                <a:spcPct val="90000"/>
              </a:lnSpc>
              <a:spcBef>
                <a:spcPts val="500"/>
              </a:spcBef>
              <a:spcAft>
                <a:spcPts val="0"/>
              </a:spcAft>
              <a:buClr>
                <a:schemeClr val="dk1"/>
              </a:buClr>
              <a:buSzPts val="1001"/>
              <a:buNone/>
              <a:defRPr sz="1001"/>
            </a:lvl9pPr>
          </a:lstStyle>
          <a:p>
            <a:endParaRPr/>
          </a:p>
        </p:txBody>
      </p:sp>
      <p:sp>
        <p:nvSpPr>
          <p:cNvPr id="69" name="Google Shape;69;p27"/>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1"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1"/>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4pPr>
            <a:lvl5pPr marL="2286000" marR="0" lvl="4"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5pPr>
            <a:lvl6pPr marL="2743200" marR="0" lvl="5"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6pPr>
            <a:lvl7pPr marL="3200400" marR="0" lvl="6"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7pPr>
            <a:lvl8pPr marL="3657600" marR="0" lvl="7"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8pPr>
            <a:lvl9pPr marL="4114800" marR="0" lvl="8" indent="-342963" algn="l" rtl="0">
              <a:lnSpc>
                <a:spcPct val="90000"/>
              </a:lnSpc>
              <a:spcBef>
                <a:spcPts val="500"/>
              </a:spcBef>
              <a:spcAft>
                <a:spcPts val="0"/>
              </a:spcAft>
              <a:buClr>
                <a:schemeClr val="dk1"/>
              </a:buClr>
              <a:buSzPts val="1801"/>
              <a:buFont typeface="Arial"/>
              <a:buChar char="•"/>
              <a:defRPr sz="1801"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1"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g" /><Relationship Id="rId1" Type="http://schemas.openxmlformats.org/officeDocument/2006/relationships/slideLayout" Target="../slideLayouts/slideLayout1.xml" /><Relationship Id="rId4" Type="http://schemas.openxmlformats.org/officeDocument/2006/relationships/image" Target="../media/image18.jpeg" /></Relationships>
</file>

<file path=ppt/slides/_rels/slide12.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7.jpeg" /></Relationships>
</file>

<file path=ppt/slides/_rels/slide6.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8.jpeg" /></Relationships>
</file>

<file path=ppt/slides/_rels/slide7.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10.jpeg" /></Relationships>
</file>

<file path=ppt/slides/_rels/slide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6;p2">
            <a:extLst>
              <a:ext uri="{FF2B5EF4-FFF2-40B4-BE49-F238E27FC236}">
                <a16:creationId xmlns:a16="http://schemas.microsoft.com/office/drawing/2014/main" id="{90F9435A-761F-BD4D-B762-A7B83CCBCB06}"/>
              </a:ext>
            </a:extLst>
          </p:cNvPr>
          <p:cNvPicPr preferRelativeResize="0"/>
          <p:nvPr/>
        </p:nvPicPr>
        <p:blipFill rotWithShape="1">
          <a:blip r:embed="rId2">
            <a:alphaModFix/>
          </a:blip>
          <a:srcRect/>
          <a:stretch/>
        </p:blipFill>
        <p:spPr>
          <a:xfrm>
            <a:off x="-67866" y="-154547"/>
            <a:ext cx="12187007" cy="7134895"/>
          </a:xfrm>
          <a:prstGeom prst="rect">
            <a:avLst/>
          </a:prstGeom>
          <a:noFill/>
          <a:ln>
            <a:noFill/>
          </a:ln>
        </p:spPr>
      </p:pic>
      <p:sp>
        <p:nvSpPr>
          <p:cNvPr id="7" name="Google Shape;97;p2">
            <a:extLst>
              <a:ext uri="{FF2B5EF4-FFF2-40B4-BE49-F238E27FC236}">
                <a16:creationId xmlns:a16="http://schemas.microsoft.com/office/drawing/2014/main" id="{B0EDB45F-0059-394C-97B5-29F60E817F1B}"/>
              </a:ext>
            </a:extLst>
          </p:cNvPr>
          <p:cNvSpPr/>
          <p:nvPr/>
        </p:nvSpPr>
        <p:spPr>
          <a:xfrm>
            <a:off x="1038536" y="378683"/>
            <a:ext cx="9974204" cy="66793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1" u="none" strike="noStrike" cap="none">
                <a:solidFill>
                  <a:schemeClr val="dk1"/>
                </a:solidFill>
                <a:latin typeface="Lily Script One"/>
                <a:ea typeface="Lily Script One"/>
                <a:cs typeface="Lily Script One"/>
                <a:sym typeface="Lily Script One"/>
              </a:rPr>
              <a:t>Art Integration</a:t>
            </a:r>
            <a:r>
              <a:rPr lang="zh-CN" altLang="en-US" sz="7200" b="0" i="1" u="none" strike="noStrike" cap="none">
                <a:solidFill>
                  <a:schemeClr val="dk1"/>
                </a:solidFill>
                <a:latin typeface="Lily Script One"/>
                <a:ea typeface="Lily Script One"/>
                <a:cs typeface="Lily Script One"/>
                <a:sym typeface="Lily Script One"/>
              </a:rPr>
              <a:t> </a:t>
            </a:r>
            <a:r>
              <a:rPr lang="en-US" altLang="zh-CN" sz="7200" b="0" i="1" u="none" strike="noStrike" cap="none">
                <a:solidFill>
                  <a:schemeClr val="dk1"/>
                </a:solidFill>
                <a:latin typeface="Lily Script One"/>
                <a:ea typeface="Lily Script One"/>
                <a:cs typeface="Lily Script One"/>
                <a:sym typeface="Lily Script One"/>
              </a:rPr>
              <a:t>&amp;</a:t>
            </a:r>
            <a:r>
              <a:rPr lang="zh-CN" altLang="en-US" sz="7200" b="0" i="1" u="none" strike="noStrike" cap="none">
                <a:solidFill>
                  <a:schemeClr val="dk1"/>
                </a:solidFill>
                <a:latin typeface="Lily Script One"/>
                <a:ea typeface="Lily Script One"/>
                <a:cs typeface="Lily Script One"/>
                <a:sym typeface="Lily Script One"/>
              </a:rPr>
              <a:t> </a:t>
            </a:r>
            <a:r>
              <a:rPr lang="en-US" altLang="zh-CN" sz="7200" b="0" i="1" u="none" strike="noStrike" cap="none">
                <a:solidFill>
                  <a:schemeClr val="dk1"/>
                </a:solidFill>
                <a:latin typeface="Lily Script One"/>
                <a:ea typeface="Lily Script One"/>
                <a:cs typeface="Lily Script One"/>
                <a:sym typeface="Lily Script One"/>
              </a:rPr>
              <a:t>uploading</a:t>
            </a:r>
            <a:r>
              <a:rPr lang="zh-CN" altLang="en-US" sz="7200" b="0" i="1" u="none" strike="noStrike" cap="none">
                <a:solidFill>
                  <a:schemeClr val="dk1"/>
                </a:solidFill>
                <a:latin typeface="Lily Script One"/>
                <a:ea typeface="Lily Script One"/>
                <a:cs typeface="Lily Script One"/>
                <a:sym typeface="Lily Script One"/>
              </a:rPr>
              <a:t> </a:t>
            </a:r>
            <a:r>
              <a:rPr lang="en-US" altLang="zh-CN" sz="7200" b="0" i="1" u="none" strike="noStrike" cap="none">
                <a:solidFill>
                  <a:schemeClr val="dk1"/>
                </a:solidFill>
                <a:latin typeface="Lily Script One"/>
                <a:ea typeface="Lily Script One"/>
                <a:cs typeface="Lily Script One"/>
                <a:sym typeface="Lily Script One"/>
              </a:rPr>
              <a:t>of</a:t>
            </a:r>
            <a:r>
              <a:rPr lang="zh-CN" altLang="en-US" sz="7200" b="0" i="1" u="none" strike="noStrike" cap="none">
                <a:solidFill>
                  <a:schemeClr val="dk1"/>
                </a:solidFill>
                <a:latin typeface="Lily Script One"/>
                <a:ea typeface="Lily Script One"/>
                <a:cs typeface="Lily Script One"/>
                <a:sym typeface="Lily Script One"/>
              </a:rPr>
              <a:t> </a:t>
            </a:r>
            <a:r>
              <a:rPr lang="en-US" altLang="zh-CN" sz="7200" b="0" i="1" u="none" strike="noStrike" cap="none">
                <a:solidFill>
                  <a:schemeClr val="dk1"/>
                </a:solidFill>
                <a:latin typeface="Lily Script One"/>
                <a:ea typeface="Lily Script One"/>
                <a:cs typeface="Lily Script One"/>
                <a:sym typeface="Lily Script One"/>
              </a:rPr>
              <a:t>activities</a:t>
            </a:r>
            <a:endParaRPr/>
          </a:p>
          <a:p>
            <a:pPr marL="0" marR="0" lvl="0" indent="0" algn="ctr" rtl="0">
              <a:spcBef>
                <a:spcPts val="0"/>
              </a:spcBef>
              <a:spcAft>
                <a:spcPts val="0"/>
              </a:spcAft>
              <a:buNone/>
            </a:pPr>
            <a:r>
              <a:rPr lang="en-US" sz="5401" b="0" i="0" u="none" strike="noStrike" cap="none">
                <a:solidFill>
                  <a:schemeClr val="dk1"/>
                </a:solidFill>
                <a:latin typeface="Overlock"/>
                <a:ea typeface="Overlock"/>
                <a:cs typeface="Overlock"/>
                <a:sym typeface="Overlock"/>
              </a:rPr>
              <a:t>-</a:t>
            </a:r>
            <a:r>
              <a:rPr lang="en-US" sz="4400" b="0" i="0" u="none" strike="noStrike" cap="none">
                <a:solidFill>
                  <a:schemeClr val="dk1"/>
                </a:solidFill>
                <a:latin typeface="Overlock"/>
                <a:ea typeface="Overlock"/>
                <a:cs typeface="Overlock"/>
                <a:sym typeface="Overlock"/>
              </a:rPr>
              <a:t>TOWARDS EXPERIENTIAL LEARNING</a:t>
            </a:r>
            <a:endParaRPr sz="5401" b="0" i="0" u="none" strike="noStrike" cap="none">
              <a:solidFill>
                <a:schemeClr val="dk1"/>
              </a:solidFill>
              <a:latin typeface="Overlock"/>
              <a:ea typeface="Overlock"/>
              <a:cs typeface="Overlock"/>
              <a:sym typeface="Overlock"/>
            </a:endParaRPr>
          </a:p>
          <a:p>
            <a:pPr marL="0" marR="0" lvl="0" indent="0" algn="ctr" rtl="0">
              <a:spcBef>
                <a:spcPts val="0"/>
              </a:spcBef>
              <a:spcAft>
                <a:spcPts val="0"/>
              </a:spcAft>
              <a:buNone/>
            </a:pPr>
            <a:endParaRPr sz="5401"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lang="en-US" sz="5401">
              <a:solidFill>
                <a:schemeClr val="dk1"/>
              </a:solidFill>
              <a:latin typeface="Calibri"/>
              <a:ea typeface="Courgette"/>
              <a:cs typeface="Courgette"/>
              <a:sym typeface="Calibri"/>
            </a:endParaRPr>
          </a:p>
          <a:p>
            <a:pPr marL="0" marR="0" lvl="0" indent="0" algn="ctr" rtl="0">
              <a:spcBef>
                <a:spcPts val="0"/>
              </a:spcBef>
              <a:spcAft>
                <a:spcPts val="0"/>
              </a:spcAft>
              <a:buNone/>
            </a:pPr>
            <a:r>
              <a:rPr lang="en-US" sz="5401" b="0" i="0" u="none" strike="noStrike" cap="none">
                <a:solidFill>
                  <a:schemeClr val="dk1"/>
                </a:solidFill>
                <a:latin typeface="Courgette"/>
                <a:ea typeface="Courgette"/>
                <a:cs typeface="Courgette"/>
                <a:sym typeface="Courgette"/>
              </a:rPr>
              <a:t>Central Board of Secondary Education</a:t>
            </a:r>
            <a:endParaRPr/>
          </a:p>
          <a:p>
            <a:pPr marL="0" marR="0" lvl="0" indent="0" algn="ctr" rtl="0">
              <a:spcBef>
                <a:spcPts val="0"/>
              </a:spcBef>
              <a:spcAft>
                <a:spcPts val="0"/>
              </a:spcAft>
              <a:buNone/>
            </a:pPr>
            <a:endParaRPr/>
          </a:p>
        </p:txBody>
      </p:sp>
    </p:spTree>
    <p:extLst>
      <p:ext uri="{BB962C8B-B14F-4D97-AF65-F5344CB8AC3E}">
        <p14:creationId xmlns:p14="http://schemas.microsoft.com/office/powerpoint/2010/main" val="21837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D1BA581-DE6F-F746-B8FA-CE925B8C72BC}"/>
              </a:ext>
            </a:extLst>
          </p:cNvPr>
          <p:cNvPicPr>
            <a:picLocks noChangeAspect="1"/>
          </p:cNvPicPr>
          <p:nvPr/>
        </p:nvPicPr>
        <p:blipFill>
          <a:blip r:embed="rId2"/>
          <a:stretch>
            <a:fillRect/>
          </a:stretch>
        </p:blipFill>
        <p:spPr>
          <a:xfrm>
            <a:off x="290160" y="410103"/>
            <a:ext cx="4515556" cy="5418667"/>
          </a:xfrm>
          <a:prstGeom prst="rect">
            <a:avLst/>
          </a:prstGeom>
        </p:spPr>
      </p:pic>
      <p:pic>
        <p:nvPicPr>
          <p:cNvPr id="5" name="Picture 5">
            <a:extLst>
              <a:ext uri="{FF2B5EF4-FFF2-40B4-BE49-F238E27FC236}">
                <a16:creationId xmlns:a16="http://schemas.microsoft.com/office/drawing/2014/main" id="{E66A3973-7C52-804B-9671-92773AEADABC}"/>
              </a:ext>
            </a:extLst>
          </p:cNvPr>
          <p:cNvPicPr>
            <a:picLocks noChangeAspect="1"/>
          </p:cNvPicPr>
          <p:nvPr/>
        </p:nvPicPr>
        <p:blipFill>
          <a:blip r:embed="rId3"/>
          <a:stretch>
            <a:fillRect/>
          </a:stretch>
        </p:blipFill>
        <p:spPr>
          <a:xfrm>
            <a:off x="6096000" y="410102"/>
            <a:ext cx="4884942" cy="5418667"/>
          </a:xfrm>
          <a:prstGeom prst="rect">
            <a:avLst/>
          </a:prstGeom>
        </p:spPr>
      </p:pic>
    </p:spTree>
    <p:extLst>
      <p:ext uri="{BB962C8B-B14F-4D97-AF65-F5344CB8AC3E}">
        <p14:creationId xmlns:p14="http://schemas.microsoft.com/office/powerpoint/2010/main" val="37354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32;p8">
            <a:extLst>
              <a:ext uri="{FF2B5EF4-FFF2-40B4-BE49-F238E27FC236}">
                <a16:creationId xmlns:a16="http://schemas.microsoft.com/office/drawing/2014/main" id="{D17BC591-0CD5-394A-BD39-89EE8FD08632}"/>
              </a:ext>
            </a:extLst>
          </p:cNvPr>
          <p:cNvPicPr preferRelativeResize="0"/>
          <p:nvPr/>
        </p:nvPicPr>
        <p:blipFill rotWithShape="1">
          <a:blip r:embed="rId2">
            <a:alphaModFix/>
          </a:blip>
          <a:srcRect/>
          <a:stretch/>
        </p:blipFill>
        <p:spPr>
          <a:xfrm>
            <a:off x="0" y="0"/>
            <a:ext cx="12192000" cy="6858000"/>
          </a:xfrm>
          <a:prstGeom prst="frame">
            <a:avLst>
              <a:gd name="adj1" fmla="val 12500"/>
            </a:avLst>
          </a:prstGeom>
          <a:noFill/>
          <a:ln>
            <a:noFill/>
          </a:ln>
        </p:spPr>
      </p:pic>
      <p:pic>
        <p:nvPicPr>
          <p:cNvPr id="4" name="Picture 4">
            <a:extLst>
              <a:ext uri="{FF2B5EF4-FFF2-40B4-BE49-F238E27FC236}">
                <a16:creationId xmlns:a16="http://schemas.microsoft.com/office/drawing/2014/main" id="{DF150F98-785B-AB4F-9186-3EBB1E1940D5}"/>
              </a:ext>
            </a:extLst>
          </p:cNvPr>
          <p:cNvPicPr>
            <a:picLocks noChangeAspect="1"/>
          </p:cNvPicPr>
          <p:nvPr/>
        </p:nvPicPr>
        <p:blipFill>
          <a:blip r:embed="rId3"/>
          <a:stretch>
            <a:fillRect/>
          </a:stretch>
        </p:blipFill>
        <p:spPr>
          <a:xfrm>
            <a:off x="2583658" y="1"/>
            <a:ext cx="7514644" cy="5024438"/>
          </a:xfrm>
          <a:prstGeom prst="rect">
            <a:avLst/>
          </a:prstGeom>
        </p:spPr>
      </p:pic>
      <p:pic>
        <p:nvPicPr>
          <p:cNvPr id="5" name="Picture 5">
            <a:extLst>
              <a:ext uri="{FF2B5EF4-FFF2-40B4-BE49-F238E27FC236}">
                <a16:creationId xmlns:a16="http://schemas.microsoft.com/office/drawing/2014/main" id="{4E00B0E2-755F-474A-8CE1-07CF17DB416B}"/>
              </a:ext>
            </a:extLst>
          </p:cNvPr>
          <p:cNvPicPr>
            <a:picLocks noChangeAspect="1"/>
          </p:cNvPicPr>
          <p:nvPr/>
        </p:nvPicPr>
        <p:blipFill>
          <a:blip r:embed="rId4"/>
          <a:stretch>
            <a:fillRect/>
          </a:stretch>
        </p:blipFill>
        <p:spPr>
          <a:xfrm>
            <a:off x="2276980" y="5024439"/>
            <a:ext cx="8128000" cy="2359985"/>
          </a:xfrm>
          <a:prstGeom prst="rect">
            <a:avLst/>
          </a:prstGeom>
        </p:spPr>
      </p:pic>
    </p:spTree>
    <p:extLst>
      <p:ext uri="{BB962C8B-B14F-4D97-AF65-F5344CB8AC3E}">
        <p14:creationId xmlns:p14="http://schemas.microsoft.com/office/powerpoint/2010/main" val="138288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p:nvPr/>
        </p:nvSpPr>
        <p:spPr>
          <a:xfrm>
            <a:off x="7765788" y="2678192"/>
            <a:ext cx="4426212"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b="1" cap="none">
                <a:solidFill>
                  <a:schemeClr val="dk1"/>
                </a:solidFill>
                <a:latin typeface="Arial"/>
                <a:ea typeface="Arial"/>
                <a:cs typeface="Arial"/>
                <a:sym typeface="Arial"/>
              </a:rPr>
              <a:t>Thank you…</a:t>
            </a:r>
            <a:endParaRPr sz="6600" b="1" cap="none">
              <a:solidFill>
                <a:schemeClr val="dk1"/>
              </a:solidFill>
              <a:latin typeface="Arial"/>
              <a:ea typeface="Arial"/>
              <a:cs typeface="Arial"/>
              <a:sym typeface="Arial"/>
            </a:endParaRPr>
          </a:p>
        </p:txBody>
      </p:sp>
      <p:pic>
        <p:nvPicPr>
          <p:cNvPr id="207" name="Google Shape;207;p17"/>
          <p:cNvPicPr preferRelativeResize="0"/>
          <p:nvPr/>
        </p:nvPicPr>
        <p:blipFill rotWithShape="1">
          <a:blip r:embed="rId3">
            <a:alphaModFix/>
          </a:blip>
          <a:srcRect l="2860"/>
          <a:stretch/>
        </p:blipFill>
        <p:spPr>
          <a:xfrm>
            <a:off x="1064524" y="411899"/>
            <a:ext cx="5936777" cy="6091259"/>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2250">
        <p14:ferris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2;p3">
            <a:extLst>
              <a:ext uri="{FF2B5EF4-FFF2-40B4-BE49-F238E27FC236}">
                <a16:creationId xmlns:a16="http://schemas.microsoft.com/office/drawing/2014/main" id="{93840BD1-0CD0-6A41-8B18-35A399C2358F}"/>
              </a:ext>
            </a:extLst>
          </p:cNvPr>
          <p:cNvPicPr preferRelativeResize="0"/>
          <p:nvPr/>
        </p:nvPicPr>
        <p:blipFill rotWithShape="1">
          <a:blip r:embed="rId2">
            <a:alphaModFix/>
          </a:blip>
          <a:srcRect/>
          <a:stretch/>
        </p:blipFill>
        <p:spPr>
          <a:xfrm rot="16200000">
            <a:off x="2679398" y="-2511728"/>
            <a:ext cx="6857019" cy="12191998"/>
          </a:xfrm>
          <a:prstGeom prst="frame">
            <a:avLst>
              <a:gd name="adj1" fmla="val 12500"/>
            </a:avLst>
          </a:prstGeom>
          <a:noFill/>
          <a:ln>
            <a:noFill/>
          </a:ln>
        </p:spPr>
      </p:pic>
      <p:sp>
        <p:nvSpPr>
          <p:cNvPr id="7" name="Google Shape;103;p3">
            <a:extLst>
              <a:ext uri="{FF2B5EF4-FFF2-40B4-BE49-F238E27FC236}">
                <a16:creationId xmlns:a16="http://schemas.microsoft.com/office/drawing/2014/main" id="{207720B1-1073-0044-977E-06E356FACB92}"/>
              </a:ext>
            </a:extLst>
          </p:cNvPr>
          <p:cNvSpPr/>
          <p:nvPr/>
        </p:nvSpPr>
        <p:spPr>
          <a:xfrm>
            <a:off x="929791" y="897298"/>
            <a:ext cx="10617900" cy="501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dk1"/>
                </a:solidFill>
                <a:latin typeface="Overlock"/>
                <a:ea typeface="Overlock"/>
                <a:cs typeface="Overlock"/>
                <a:sym typeface="Overlock"/>
              </a:rPr>
              <a:t>What is Art?</a:t>
            </a:r>
            <a:endParaRPr/>
          </a:p>
          <a:p>
            <a:pPr marL="0" marR="0" lvl="0" indent="0" algn="l" rtl="0">
              <a:spcBef>
                <a:spcPts val="0"/>
              </a:spcBef>
              <a:spcAft>
                <a:spcPts val="0"/>
              </a:spcAft>
              <a:buNone/>
            </a:pPr>
            <a:r>
              <a:rPr lang="en-US" sz="3200">
                <a:solidFill>
                  <a:schemeClr val="dk1"/>
                </a:solidFill>
                <a:latin typeface="Overlock"/>
                <a:ea typeface="Overlock"/>
                <a:cs typeface="Overlock"/>
                <a:sym typeface="Overlock"/>
              </a:rPr>
              <a:t>In the simplest words, art is the creative expression of an individual. This expression can be verbal, written. An enactment, or it can be visual, or any other form that has the potential or the ability to communicate human thoughts.</a:t>
            </a:r>
            <a:endParaRPr/>
          </a:p>
          <a:p>
            <a:pPr marL="0" marR="0" lvl="0" indent="0" algn="l" rtl="0">
              <a:spcBef>
                <a:spcPts val="0"/>
              </a:spcBef>
              <a:spcAft>
                <a:spcPts val="0"/>
              </a:spcAft>
              <a:buNone/>
            </a:pPr>
            <a:endParaRPr sz="3200">
              <a:solidFill>
                <a:schemeClr val="dk1"/>
              </a:solidFill>
              <a:latin typeface="Overlock"/>
              <a:ea typeface="Overlock"/>
              <a:cs typeface="Overlock"/>
              <a:sym typeface="Overlock"/>
            </a:endParaRPr>
          </a:p>
          <a:p>
            <a:pPr marL="0" marR="0" lvl="0" indent="0" algn="l" rtl="0">
              <a:spcBef>
                <a:spcPts val="0"/>
              </a:spcBef>
              <a:spcAft>
                <a:spcPts val="0"/>
              </a:spcAft>
              <a:buNone/>
            </a:pPr>
            <a:r>
              <a:rPr lang="en-US" sz="3200" b="1">
                <a:solidFill>
                  <a:schemeClr val="dk1"/>
                </a:solidFill>
                <a:latin typeface="Overlock"/>
                <a:ea typeface="Overlock"/>
                <a:cs typeface="Overlock"/>
                <a:sym typeface="Overlock"/>
              </a:rPr>
              <a:t>Why is Art important?</a:t>
            </a:r>
            <a:endParaRPr/>
          </a:p>
          <a:p>
            <a:pPr marL="0" marR="0" lvl="0" indent="0" algn="l" rtl="0">
              <a:spcBef>
                <a:spcPts val="0"/>
              </a:spcBef>
              <a:spcAft>
                <a:spcPts val="0"/>
              </a:spcAft>
              <a:buNone/>
            </a:pPr>
            <a:r>
              <a:rPr lang="en-US" sz="3200">
                <a:solidFill>
                  <a:schemeClr val="dk1"/>
                </a:solidFill>
                <a:latin typeface="Overlock"/>
                <a:ea typeface="Overlock"/>
                <a:cs typeface="Overlock"/>
                <a:sym typeface="Overlock"/>
              </a:rPr>
              <a:t>Artistic expression in music, poetry, dance theatre creation of forms has been an integral part human’s growth and development. </a:t>
            </a:r>
            <a:endParaRPr sz="3200" b="1">
              <a:solidFill>
                <a:schemeClr val="dk1"/>
              </a:solidFill>
              <a:latin typeface="Overlock"/>
              <a:ea typeface="Overlock"/>
              <a:cs typeface="Overlock"/>
              <a:sym typeface="Overlock"/>
            </a:endParaRPr>
          </a:p>
        </p:txBody>
      </p:sp>
    </p:spTree>
    <p:extLst>
      <p:ext uri="{BB962C8B-B14F-4D97-AF65-F5344CB8AC3E}">
        <p14:creationId xmlns:p14="http://schemas.microsoft.com/office/powerpoint/2010/main" val="308245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3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3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3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3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8;p4">
            <a:extLst>
              <a:ext uri="{FF2B5EF4-FFF2-40B4-BE49-F238E27FC236}">
                <a16:creationId xmlns:a16="http://schemas.microsoft.com/office/drawing/2014/main" id="{32298D2F-AD24-C94F-8DCB-DC87E75EF1A3}"/>
              </a:ext>
            </a:extLst>
          </p:cNvPr>
          <p:cNvPicPr preferRelativeResize="0"/>
          <p:nvPr/>
        </p:nvPicPr>
        <p:blipFill rotWithShape="1">
          <a:blip r:embed="rId2">
            <a:alphaModFix/>
          </a:blip>
          <a:srcRect b="9054"/>
          <a:stretch/>
        </p:blipFill>
        <p:spPr>
          <a:xfrm>
            <a:off x="-1" y="1"/>
            <a:ext cx="12192000" cy="6853426"/>
          </a:xfrm>
          <a:prstGeom prst="frame">
            <a:avLst>
              <a:gd name="adj1" fmla="val 10624"/>
            </a:avLst>
          </a:prstGeom>
          <a:noFill/>
          <a:ln>
            <a:noFill/>
          </a:ln>
        </p:spPr>
      </p:pic>
      <p:sp>
        <p:nvSpPr>
          <p:cNvPr id="7" name="TextBox 6">
            <a:extLst>
              <a:ext uri="{FF2B5EF4-FFF2-40B4-BE49-F238E27FC236}">
                <a16:creationId xmlns:a16="http://schemas.microsoft.com/office/drawing/2014/main" id="{24CBE94B-215D-DF42-AF52-4DA16574A4E5}"/>
              </a:ext>
            </a:extLst>
          </p:cNvPr>
          <p:cNvSpPr txBox="1"/>
          <p:nvPr/>
        </p:nvSpPr>
        <p:spPr>
          <a:xfrm>
            <a:off x="1047750" y="938659"/>
            <a:ext cx="9822656" cy="1323439"/>
          </a:xfrm>
          <a:prstGeom prst="rect">
            <a:avLst/>
          </a:prstGeom>
          <a:noFill/>
        </p:spPr>
        <p:txBody>
          <a:bodyPr wrap="square">
            <a:spAutoFit/>
          </a:bodyPr>
          <a:lstStyle/>
          <a:p>
            <a:pPr marL="0" marR="0" lvl="0" indent="0" algn="l" rtl="0">
              <a:spcBef>
                <a:spcPts val="0"/>
              </a:spcBef>
              <a:spcAft>
                <a:spcPts val="0"/>
              </a:spcAft>
              <a:buNone/>
            </a:pPr>
            <a:endParaRPr lang="en-US" sz="1600" b="1">
              <a:solidFill>
                <a:schemeClr val="dk1"/>
              </a:solidFill>
              <a:latin typeface="Overlock"/>
              <a:ea typeface="Overlock"/>
              <a:cs typeface="Overlock"/>
              <a:sym typeface="Overlock"/>
            </a:endParaRPr>
          </a:p>
          <a:p>
            <a:pPr marL="0" marR="0" lvl="0" indent="0" algn="l" rtl="0">
              <a:spcBef>
                <a:spcPts val="0"/>
              </a:spcBef>
              <a:spcAft>
                <a:spcPts val="0"/>
              </a:spcAft>
              <a:buNone/>
            </a:pPr>
            <a:r>
              <a:rPr lang="en-US" sz="1600" b="1">
                <a:solidFill>
                  <a:schemeClr val="dk1"/>
                </a:solidFill>
                <a:latin typeface="Overlock"/>
                <a:ea typeface="Overlock"/>
                <a:cs typeface="Overlock"/>
                <a:sym typeface="Overlock"/>
              </a:rPr>
              <a:t>What do we mean by art integrated education?</a:t>
            </a:r>
            <a:endParaRPr lang="en-US" sz="1600"/>
          </a:p>
          <a:p>
            <a:pPr marL="0" marR="0" lvl="0" indent="0" algn="l" rtl="0">
              <a:spcBef>
                <a:spcPts val="0"/>
              </a:spcBef>
              <a:spcAft>
                <a:spcPts val="0"/>
              </a:spcAft>
              <a:buNone/>
            </a:pPr>
            <a:r>
              <a:rPr lang="en-US" sz="1600">
                <a:solidFill>
                  <a:schemeClr val="dk1"/>
                </a:solidFill>
                <a:latin typeface="Overlock"/>
                <a:ea typeface="Overlock"/>
                <a:cs typeface="Overlock"/>
                <a:sym typeface="Overlock"/>
              </a:rPr>
              <a:t>It is a cross curricular approach to teaching and learning based on collaboration between the teaching of subjects with the learning of art (visual/performing etc.), where art in any of its multiple forms, becomes the primary pathway to learn the subjects/topic and also of assessment.</a:t>
            </a:r>
            <a:endParaRPr lang="en-US" sz="1600"/>
          </a:p>
        </p:txBody>
      </p:sp>
      <p:sp>
        <p:nvSpPr>
          <p:cNvPr id="9" name="Google Shape;115;p5">
            <a:extLst>
              <a:ext uri="{FF2B5EF4-FFF2-40B4-BE49-F238E27FC236}">
                <a16:creationId xmlns:a16="http://schemas.microsoft.com/office/drawing/2014/main" id="{EC5813A6-45AB-414E-8D97-AF2BD8B9F2BE}"/>
              </a:ext>
            </a:extLst>
          </p:cNvPr>
          <p:cNvSpPr/>
          <p:nvPr/>
        </p:nvSpPr>
        <p:spPr>
          <a:xfrm>
            <a:off x="889379" y="2381249"/>
            <a:ext cx="10183434"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dk1"/>
                </a:solidFill>
                <a:latin typeface="Quattrocento Sans"/>
                <a:ea typeface="Quattrocento Sans"/>
                <a:cs typeface="Quattrocento Sans"/>
                <a:sym typeface="Quattrocento Sans"/>
              </a:rPr>
              <a:t>Why is art integration necessary in education?</a:t>
            </a:r>
            <a:endParaRPr/>
          </a:p>
          <a:p>
            <a:pPr marL="0" marR="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The following words of Gurdev Rabindranath Tagore are possibly the best answer to this question. Says, </a:t>
            </a:r>
            <a:r>
              <a:rPr lang="en-US" b="1">
                <a:solidFill>
                  <a:schemeClr val="dk1"/>
                </a:solidFill>
                <a:latin typeface="Quattrocento Sans"/>
                <a:ea typeface="Quattrocento Sans"/>
                <a:cs typeface="Quattrocento Sans"/>
                <a:sym typeface="Quattrocento Sans"/>
              </a:rPr>
              <a:t>“when I see the universe through my songs, I recognize it, only I know it.” </a:t>
            </a:r>
          </a:p>
          <a:p>
            <a:pPr marL="0" marR="0" lvl="0" indent="0" algn="l" rtl="0">
              <a:spcBef>
                <a:spcPts val="0"/>
              </a:spcBef>
              <a:spcAft>
                <a:spcPts val="0"/>
              </a:spcAft>
              <a:buNone/>
            </a:pPr>
            <a:endParaRPr b="1">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b="1">
                <a:solidFill>
                  <a:schemeClr val="dk1"/>
                </a:solidFill>
                <a:latin typeface="Quattrocento Sans"/>
                <a:ea typeface="Quattrocento Sans"/>
                <a:cs typeface="Quattrocento Sans"/>
                <a:sym typeface="Quattrocento Sans"/>
              </a:rPr>
              <a:t>Firstly</a:t>
            </a:r>
            <a:r>
              <a:rPr lang="en-US">
                <a:solidFill>
                  <a:schemeClr val="dk1"/>
                </a:solidFill>
                <a:latin typeface="Quattrocento Sans"/>
                <a:ea typeface="Quattrocento Sans"/>
                <a:cs typeface="Quattrocento Sans"/>
                <a:sym typeface="Quattrocento Sans"/>
              </a:rPr>
              <a:t> when art is integrates with education, it helps child to develop critical thinking and creativity for a deeper understanding of the concepts/topics.</a:t>
            </a:r>
            <a:endParaRPr>
              <a:solidFill>
                <a:schemeClr val="dk1"/>
              </a:solidFill>
              <a:latin typeface="Quattrocento Sans"/>
              <a:ea typeface="Quattrocento Sans"/>
              <a:cs typeface="Quattrocento Sans"/>
              <a:sym typeface="Quattrocento Sans"/>
            </a:endParaRPr>
          </a:p>
        </p:txBody>
      </p:sp>
      <p:sp>
        <p:nvSpPr>
          <p:cNvPr id="11" name="Google Shape;120;p6">
            <a:extLst>
              <a:ext uri="{FF2B5EF4-FFF2-40B4-BE49-F238E27FC236}">
                <a16:creationId xmlns:a16="http://schemas.microsoft.com/office/drawing/2014/main" id="{FABCFE8E-0ACD-B84D-AC24-2B9495020413}"/>
              </a:ext>
            </a:extLst>
          </p:cNvPr>
          <p:cNvSpPr/>
          <p:nvPr/>
        </p:nvSpPr>
        <p:spPr>
          <a:xfrm>
            <a:off x="889379" y="3689148"/>
            <a:ext cx="10331354"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dk1"/>
                </a:solidFill>
                <a:latin typeface="Quattrocento Sans"/>
                <a:ea typeface="Quattrocento Sans"/>
                <a:cs typeface="Quattrocento Sans"/>
                <a:sym typeface="Quattrocento Sans"/>
              </a:rPr>
              <a:t>Secondly, </a:t>
            </a:r>
            <a:r>
              <a:rPr lang="en-US">
                <a:solidFill>
                  <a:schemeClr val="dk1"/>
                </a:solidFill>
                <a:latin typeface="Quattrocento Sans"/>
                <a:ea typeface="Quattrocento Sans"/>
                <a:cs typeface="Quattrocento Sans"/>
                <a:sym typeface="Quattrocento Sans"/>
              </a:rPr>
              <a:t>art integrated learning is a strong contender for experiential learning</a:t>
            </a:r>
            <a:endParaRPr>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endParaRPr b="1">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b="1">
                <a:solidFill>
                  <a:schemeClr val="dk1"/>
                </a:solidFill>
                <a:latin typeface="Quattrocento Sans"/>
                <a:ea typeface="Quattrocento Sans"/>
                <a:cs typeface="Quattrocento Sans"/>
                <a:sym typeface="Quattrocento Sans"/>
              </a:rPr>
              <a:t>Thirdly, </a:t>
            </a:r>
            <a:r>
              <a:rPr lang="en-US">
                <a:solidFill>
                  <a:schemeClr val="dk1"/>
                </a:solidFill>
                <a:latin typeface="Quattrocento Sans"/>
                <a:ea typeface="Quattrocento Sans"/>
                <a:cs typeface="Quattrocento Sans"/>
                <a:sym typeface="Quattrocento Sans"/>
              </a:rPr>
              <a:t>this kind of integration makes the teaching and learning process joyful.</a:t>
            </a:r>
            <a:endParaRPr>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endParaRPr b="1">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b="1">
                <a:solidFill>
                  <a:schemeClr val="dk1"/>
                </a:solidFill>
                <a:latin typeface="Quattrocento Sans"/>
                <a:ea typeface="Quattrocento Sans"/>
                <a:cs typeface="Quattrocento Sans"/>
                <a:sym typeface="Quattrocento Sans"/>
              </a:rPr>
              <a:t>Fourthly, </a:t>
            </a:r>
            <a:r>
              <a:rPr lang="en-US">
                <a:solidFill>
                  <a:schemeClr val="dk1"/>
                </a:solidFill>
                <a:latin typeface="Quattrocento Sans"/>
                <a:ea typeface="Quattrocento Sans"/>
                <a:cs typeface="Quattrocento Sans"/>
                <a:sym typeface="Quattrocento Sans"/>
              </a:rPr>
              <a:t>this integration broadens the mind of the students</a:t>
            </a:r>
            <a:endParaRPr>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0387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20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10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10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10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1000"/>
                                        <p:tgtEl>
                                          <p:spTgt spid="1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fade">
                                      <p:cBhvr>
                                        <p:cTn id="42" dur="10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72;p13">
            <a:extLst>
              <a:ext uri="{FF2B5EF4-FFF2-40B4-BE49-F238E27FC236}">
                <a16:creationId xmlns:a16="http://schemas.microsoft.com/office/drawing/2014/main" id="{ED49A70B-C8E3-FB42-97C8-FA0657E93B18}"/>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7" name="Google Shape;173;p13">
            <a:extLst>
              <a:ext uri="{FF2B5EF4-FFF2-40B4-BE49-F238E27FC236}">
                <a16:creationId xmlns:a16="http://schemas.microsoft.com/office/drawing/2014/main" id="{C2BB73D4-78A6-444C-AFF9-BF306C233EDA}"/>
              </a:ext>
            </a:extLst>
          </p:cNvPr>
          <p:cNvPicPr preferRelativeResize="0"/>
          <p:nvPr/>
        </p:nvPicPr>
        <p:blipFill rotWithShape="1">
          <a:blip r:embed="rId3">
            <a:alphaModFix/>
          </a:blip>
          <a:srcRect l="12960" t="15391" r="12955" b="20551"/>
          <a:stretch/>
        </p:blipFill>
        <p:spPr>
          <a:xfrm>
            <a:off x="922330" y="22596"/>
            <a:ext cx="9714637" cy="6735414"/>
          </a:xfrm>
          <a:prstGeom prst="ellipse">
            <a:avLst/>
          </a:prstGeom>
          <a:noFill/>
          <a:ln>
            <a:noFill/>
          </a:ln>
        </p:spPr>
      </p:pic>
      <p:sp>
        <p:nvSpPr>
          <p:cNvPr id="8" name="TextBox 7">
            <a:extLst>
              <a:ext uri="{FF2B5EF4-FFF2-40B4-BE49-F238E27FC236}">
                <a16:creationId xmlns:a16="http://schemas.microsoft.com/office/drawing/2014/main" id="{7EC33BAC-E2C9-D249-B441-B1696CDD7DDE}"/>
              </a:ext>
            </a:extLst>
          </p:cNvPr>
          <p:cNvSpPr txBox="1"/>
          <p:nvPr/>
        </p:nvSpPr>
        <p:spPr>
          <a:xfrm>
            <a:off x="5181600" y="1818084"/>
            <a:ext cx="1828800" cy="1828800"/>
          </a:xfrm>
          <a:prstGeom prst="rect">
            <a:avLst/>
          </a:prstGeom>
          <a:noFill/>
        </p:spPr>
        <p:txBody>
          <a:bodyPr vert="eaVert" wrap="square" rtlCol="0">
            <a:spAutoFit/>
          </a:bodyPr>
          <a:lstStyle/>
          <a:p>
            <a:pPr algn="l"/>
            <a:endParaRPr lang="en-US"/>
          </a:p>
        </p:txBody>
      </p:sp>
    </p:spTree>
    <p:extLst>
      <p:ext uri="{BB962C8B-B14F-4D97-AF65-F5344CB8AC3E}">
        <p14:creationId xmlns:p14="http://schemas.microsoft.com/office/powerpoint/2010/main" val="37639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2" name="Google Shape;114;p5">
            <a:extLst>
              <a:ext uri="{FF2B5EF4-FFF2-40B4-BE49-F238E27FC236}">
                <a16:creationId xmlns:a16="http://schemas.microsoft.com/office/drawing/2014/main" id="{5965AD21-27C0-534B-A5B2-C061D8059485}"/>
              </a:ext>
            </a:extLst>
          </p:cNvPr>
          <p:cNvPicPr preferRelativeResize="0"/>
          <p:nvPr/>
        </p:nvPicPr>
        <p:blipFill rotWithShape="1">
          <a:blip r:embed="rId3">
            <a:alphaModFix/>
          </a:blip>
          <a:srcRect/>
          <a:stretch/>
        </p:blipFill>
        <p:spPr>
          <a:xfrm rot="16200000">
            <a:off x="2667002" y="-2667002"/>
            <a:ext cx="6858000" cy="12192000"/>
          </a:xfrm>
          <a:prstGeom prst="frame">
            <a:avLst>
              <a:gd name="adj1" fmla="val 12500"/>
            </a:avLst>
          </a:prstGeom>
          <a:noFill/>
          <a:ln>
            <a:noFill/>
          </a:ln>
        </p:spPr>
      </p:pic>
      <p:pic>
        <p:nvPicPr>
          <p:cNvPr id="3" name="Picture 4">
            <a:extLst>
              <a:ext uri="{FF2B5EF4-FFF2-40B4-BE49-F238E27FC236}">
                <a16:creationId xmlns:a16="http://schemas.microsoft.com/office/drawing/2014/main" id="{41C0DDD9-4C2E-9A48-BDF0-167F06DD35B8}"/>
              </a:ext>
            </a:extLst>
          </p:cNvPr>
          <p:cNvPicPr>
            <a:picLocks noChangeAspect="1"/>
          </p:cNvPicPr>
          <p:nvPr/>
        </p:nvPicPr>
        <p:blipFill>
          <a:blip r:embed="rId4"/>
          <a:stretch>
            <a:fillRect/>
          </a:stretch>
        </p:blipFill>
        <p:spPr>
          <a:xfrm>
            <a:off x="904875" y="719666"/>
            <a:ext cx="10394156" cy="54186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6"/>
          <p:cNvPicPr preferRelativeResize="0"/>
          <p:nvPr/>
        </p:nvPicPr>
        <p:blipFill rotWithShape="1">
          <a:blip r:embed="rId3">
            <a:alphaModFix/>
          </a:blip>
          <a:srcRect/>
          <a:stretch/>
        </p:blipFill>
        <p:spPr>
          <a:xfrm>
            <a:off x="0" y="0"/>
            <a:ext cx="12192000" cy="6858000"/>
          </a:xfrm>
          <a:prstGeom prst="frame">
            <a:avLst>
              <a:gd name="adj1" fmla="val 14888"/>
            </a:avLst>
          </a:prstGeom>
          <a:noFill/>
          <a:ln>
            <a:noFill/>
          </a:ln>
        </p:spPr>
      </p:pic>
      <p:pic>
        <p:nvPicPr>
          <p:cNvPr id="2" name="Picture 2">
            <a:extLst>
              <a:ext uri="{FF2B5EF4-FFF2-40B4-BE49-F238E27FC236}">
                <a16:creationId xmlns:a16="http://schemas.microsoft.com/office/drawing/2014/main" id="{CD8EC671-A9E3-4247-9FC4-989F29F602F6}"/>
              </a:ext>
            </a:extLst>
          </p:cNvPr>
          <p:cNvPicPr>
            <a:picLocks noChangeAspect="1"/>
          </p:cNvPicPr>
          <p:nvPr/>
        </p:nvPicPr>
        <p:blipFill>
          <a:blip r:embed="rId4"/>
          <a:stretch>
            <a:fillRect/>
          </a:stretch>
        </p:blipFill>
        <p:spPr>
          <a:xfrm>
            <a:off x="738189" y="719666"/>
            <a:ext cx="10560842" cy="54186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7"/>
          <p:cNvPicPr preferRelativeResize="0"/>
          <p:nvPr/>
        </p:nvPicPr>
        <p:blipFill rotWithShape="1">
          <a:blip r:embed="rId3">
            <a:alphaModFix/>
          </a:blip>
          <a:srcRect/>
          <a:stretch/>
        </p:blipFill>
        <p:spPr>
          <a:xfrm>
            <a:off x="0" y="1"/>
            <a:ext cx="12192000" cy="6858000"/>
          </a:xfrm>
          <a:prstGeom prst="frame">
            <a:avLst>
              <a:gd name="adj1" fmla="val 12500"/>
            </a:avLst>
          </a:prstGeom>
          <a:noFill/>
          <a:ln>
            <a:noFill/>
          </a:ln>
        </p:spPr>
      </p:pic>
      <p:pic>
        <p:nvPicPr>
          <p:cNvPr id="2" name="Picture 2">
            <a:extLst>
              <a:ext uri="{FF2B5EF4-FFF2-40B4-BE49-F238E27FC236}">
                <a16:creationId xmlns:a16="http://schemas.microsoft.com/office/drawing/2014/main" id="{55FCE337-3400-E84E-A8EF-4E9F99FECFFA}"/>
              </a:ext>
            </a:extLst>
          </p:cNvPr>
          <p:cNvPicPr>
            <a:picLocks noChangeAspect="1"/>
          </p:cNvPicPr>
          <p:nvPr/>
        </p:nvPicPr>
        <p:blipFill>
          <a:blip r:embed="rId4"/>
          <a:stretch>
            <a:fillRect/>
          </a:stretch>
        </p:blipFill>
        <p:spPr>
          <a:xfrm>
            <a:off x="654844" y="719666"/>
            <a:ext cx="10846594" cy="54186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90B090D-30CE-474D-9581-04B4450156C9}"/>
              </a:ext>
            </a:extLst>
          </p:cNvPr>
          <p:cNvPicPr>
            <a:picLocks noChangeAspect="1"/>
          </p:cNvPicPr>
          <p:nvPr/>
        </p:nvPicPr>
        <p:blipFill>
          <a:blip r:embed="rId2"/>
          <a:stretch>
            <a:fillRect/>
          </a:stretch>
        </p:blipFill>
        <p:spPr>
          <a:xfrm>
            <a:off x="2894599" y="0"/>
            <a:ext cx="6402801" cy="6953250"/>
          </a:xfrm>
          <a:prstGeom prst="rect">
            <a:avLst/>
          </a:prstGeom>
        </p:spPr>
      </p:pic>
    </p:spTree>
    <p:extLst>
      <p:ext uri="{BB962C8B-B14F-4D97-AF65-F5344CB8AC3E}">
        <p14:creationId xmlns:p14="http://schemas.microsoft.com/office/powerpoint/2010/main" val="211663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7125F26-225C-C148-ABE3-9B1D616AD487}"/>
              </a:ext>
            </a:extLst>
          </p:cNvPr>
          <p:cNvPicPr>
            <a:picLocks noChangeAspect="1"/>
          </p:cNvPicPr>
          <p:nvPr/>
        </p:nvPicPr>
        <p:blipFill>
          <a:blip r:embed="rId2"/>
          <a:stretch>
            <a:fillRect/>
          </a:stretch>
        </p:blipFill>
        <p:spPr>
          <a:xfrm>
            <a:off x="233001" y="398197"/>
            <a:ext cx="4629874" cy="5781147"/>
          </a:xfrm>
          <a:prstGeom prst="rect">
            <a:avLst/>
          </a:prstGeom>
        </p:spPr>
      </p:pic>
      <p:pic>
        <p:nvPicPr>
          <p:cNvPr id="5" name="Picture 5">
            <a:extLst>
              <a:ext uri="{FF2B5EF4-FFF2-40B4-BE49-F238E27FC236}">
                <a16:creationId xmlns:a16="http://schemas.microsoft.com/office/drawing/2014/main" id="{72CFC499-E490-4F4F-B9FF-9C45BD64609B}"/>
              </a:ext>
            </a:extLst>
          </p:cNvPr>
          <p:cNvPicPr>
            <a:picLocks noChangeAspect="1"/>
          </p:cNvPicPr>
          <p:nvPr/>
        </p:nvPicPr>
        <p:blipFill>
          <a:blip r:embed="rId3"/>
          <a:stretch>
            <a:fillRect/>
          </a:stretch>
        </p:blipFill>
        <p:spPr>
          <a:xfrm>
            <a:off x="6096000" y="219604"/>
            <a:ext cx="4761725" cy="6233584"/>
          </a:xfrm>
          <a:prstGeom prst="rect">
            <a:avLst/>
          </a:prstGeom>
        </p:spPr>
      </p:pic>
    </p:spTree>
    <p:extLst>
      <p:ext uri="{BB962C8B-B14F-4D97-AF65-F5344CB8AC3E}">
        <p14:creationId xmlns:p14="http://schemas.microsoft.com/office/powerpoint/2010/main" val="41494623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4</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K!rti</dc:creator>
  <cp:lastModifiedBy>Unknown User</cp:lastModifiedBy>
  <cp:revision>2</cp:revision>
  <dcterms:created xsi:type="dcterms:W3CDTF">2019-05-22T15:10:32Z</dcterms:created>
  <dcterms:modified xsi:type="dcterms:W3CDTF">2021-03-12T11:38:36Z</dcterms:modified>
</cp:coreProperties>
</file>